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1" r:id="rId3"/>
    <p:sldId id="334" r:id="rId4"/>
    <p:sldId id="276" r:id="rId5"/>
    <p:sldId id="333" r:id="rId6"/>
    <p:sldId id="327" r:id="rId7"/>
    <p:sldId id="340" r:id="rId8"/>
    <p:sldId id="343" r:id="rId9"/>
    <p:sldId id="346" r:id="rId10"/>
    <p:sldId id="349" r:id="rId11"/>
    <p:sldId id="348" r:id="rId12"/>
    <p:sldId id="341" r:id="rId13"/>
    <p:sldId id="332" r:id="rId14"/>
    <p:sldId id="339" r:id="rId15"/>
    <p:sldId id="315" r:id="rId16"/>
    <p:sldId id="336" r:id="rId17"/>
    <p:sldId id="338" r:id="rId18"/>
    <p:sldId id="326" r:id="rId19"/>
    <p:sldId id="342" r:id="rId20"/>
    <p:sldId id="347" r:id="rId21"/>
    <p:sldId id="320" r:id="rId22"/>
    <p:sldId id="331" r:id="rId23"/>
    <p:sldId id="330" r:id="rId24"/>
    <p:sldId id="288" r:id="rId25"/>
    <p:sldId id="328" r:id="rId26"/>
    <p:sldId id="329" r:id="rId27"/>
    <p:sldId id="335" r:id="rId28"/>
    <p:sldId id="344" r:id="rId29"/>
    <p:sldId id="345" r:id="rId30"/>
    <p:sldId id="337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100" d="100"/>
          <a:sy n="100" d="100"/>
        </p:scale>
        <p:origin x="1434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01/04/2024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tiff"/><Relationship Id="rId18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microsoft.com/office/2007/relationships/hdphoto" Target="../media/hdphoto5.wdp"/><Relationship Id="rId7" Type="http://schemas.openxmlformats.org/officeDocument/2006/relationships/image" Target="../media/image75.svg"/><Relationship Id="rId12" Type="http://schemas.openxmlformats.org/officeDocument/2006/relationships/image" Target="../media/image80.tiff"/><Relationship Id="rId17" Type="http://schemas.microsoft.com/office/2007/relationships/hdphoto" Target="../media/hdphoto3.wdp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emf"/><Relationship Id="rId24" Type="http://schemas.openxmlformats.org/officeDocument/2006/relationships/image" Target="../media/image88.png"/><Relationship Id="rId5" Type="http://schemas.openxmlformats.org/officeDocument/2006/relationships/image" Target="../media/image73.png"/><Relationship Id="rId15" Type="http://schemas.microsoft.com/office/2007/relationships/hdphoto" Target="../media/hdphoto2.wdp"/><Relationship Id="rId23" Type="http://schemas.openxmlformats.org/officeDocument/2006/relationships/image" Target="../media/image87.png"/><Relationship Id="rId10" Type="http://schemas.openxmlformats.org/officeDocument/2006/relationships/image" Target="../media/image78.png"/><Relationship Id="rId19" Type="http://schemas.microsoft.com/office/2007/relationships/hdphoto" Target="../media/hdphoto4.wdp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Relationship Id="rId22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0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svg"/><Relationship Id="rId7" Type="http://schemas.openxmlformats.org/officeDocument/2006/relationships/image" Target="../media/image57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9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12" Type="http://schemas.openxmlformats.org/officeDocument/2006/relationships/image" Target="../media/image9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50.svg"/><Relationship Id="rId10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65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8.png"/><Relationship Id="rId5" Type="http://schemas.openxmlformats.org/officeDocument/2006/relationships/image" Target="../media/image7.svg"/><Relationship Id="rId10" Type="http://schemas.openxmlformats.org/officeDocument/2006/relationships/image" Target="../media/image97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svg"/><Relationship Id="rId7" Type="http://schemas.openxmlformats.org/officeDocument/2006/relationships/image" Target="../media/image70.png"/><Relationship Id="rId12" Type="http://schemas.openxmlformats.org/officeDocument/2006/relationships/image" Target="../media/image10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0" Type="http://schemas.openxmlformats.org/officeDocument/2006/relationships/image" Target="../media/image73.png"/><Relationship Id="rId4" Type="http://schemas.openxmlformats.org/officeDocument/2006/relationships/image" Target="../media/image101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12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5" Type="http://schemas.openxmlformats.org/officeDocument/2006/relationships/image" Target="../media/image116.svg"/><Relationship Id="rId15" Type="http://schemas.openxmlformats.org/officeDocument/2006/relationships/image" Target="../media/image126.svg"/><Relationship Id="rId10" Type="http://schemas.openxmlformats.org/officeDocument/2006/relationships/image" Target="../media/image121.png"/><Relationship Id="rId19" Type="http://schemas.openxmlformats.org/officeDocument/2006/relationships/image" Target="../media/image130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Relationship Id="rId1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4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-12864" y="16279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1311</Words>
  <Application>Microsoft Office PowerPoint</Application>
  <PresentationFormat>Widescreen</PresentationFormat>
  <Paragraphs>511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158</cp:revision>
  <cp:lastPrinted>2023-11-09T13:29:29Z</cp:lastPrinted>
  <dcterms:created xsi:type="dcterms:W3CDTF">2022-10-03T09:22:01Z</dcterms:created>
  <dcterms:modified xsi:type="dcterms:W3CDTF">2024-04-01T06:53:44Z</dcterms:modified>
</cp:coreProperties>
</file>